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Petrona"/>
      <p:regular r:id="rId16"/>
    </p:embeddedFont>
    <p:embeddedFont>
      <p:font typeface="Petrona"/>
      <p:regular r:id="rId17"/>
    </p:embeddedFont>
    <p:embeddedFont>
      <p:font typeface="Petrona"/>
      <p:regular r:id="rId18"/>
    </p:embeddedFont>
    <p:embeddedFont>
      <p:font typeface="Petrona"/>
      <p:regular r:id="rId19"/>
    </p:embeddedFont>
    <p:embeddedFont>
      <p:font typeface="Inter"/>
      <p:regular r:id="rId20"/>
    </p:embeddedFont>
    <p:embeddedFont>
      <p:font typeface="Inter"/>
      <p:regular r:id="rId21"/>
    </p:embeddedFont>
    <p:embeddedFont>
      <p:font typeface="Inter"/>
      <p:regular r:id="rId22"/>
    </p:embeddedFont>
    <p:embeddedFont>
      <p:font typeface="Inter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56542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Airplane Reservation System using Java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36852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our presentation on the development of an airplane reservation system using Java. This presentation will provide an overview of the system's architecture, design, and key functionalities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02908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B05E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MADE BY:-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4713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B05E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AGRIM SHARMA,AKSH PRAJAPATI,ABHSIHEK THAKUR,AKSHAT KUMAR GOND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13290"/>
            <a:ext cx="1066800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Introduction to the Reservation System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Overview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423410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allows users to browse available flights, select seats, make payments, and manage their reservations.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2452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Features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7599521" y="44234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will be user-friendly, scalable, and secure to meet the needs of modern travelers.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39338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User Interface Design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477810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1224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Intuitive Design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514624" y="322040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interface will provide an easy-to-navigate and user-friendly experience.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77810"/>
            <a:ext cx="3664863" cy="2428637"/>
          </a:xfrm>
          <a:prstGeom prst="roundRect">
            <a:avLst>
              <a:gd name="adj" fmla="val 392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1224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Responsive Design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10406301" y="3220403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design will adapt to various screen sizes and devices, ensuring optimal user experience.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33261"/>
            <a:ext cx="7556421" cy="1702832"/>
          </a:xfrm>
          <a:prstGeom prst="roundRect">
            <a:avLst>
              <a:gd name="adj" fmla="val 559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67695"/>
            <a:ext cx="298346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Accessibility Features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6514624" y="587585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will be accessible to users with disabilities, following accessibility guidelines.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8537" y="617815"/>
            <a:ext cx="7786926" cy="12720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Booking Flights and Seat Selection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537" y="2180630"/>
            <a:ext cx="484584" cy="4845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8537" y="2859048"/>
            <a:ext cx="2544485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Flight Search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678537" y="3293269"/>
            <a:ext cx="7786926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search for flights by date, origin, destination, and other criteria.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37" y="4184809"/>
            <a:ext cx="484584" cy="4845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8537" y="4863227"/>
            <a:ext cx="2544485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Seat Selection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678537" y="5297448"/>
            <a:ext cx="7786926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choose their preferred seats based on availability and pricing.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537" y="6188988"/>
            <a:ext cx="484584" cy="4845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8537" y="6867406"/>
            <a:ext cx="2619494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Booking Confirmation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678537" y="7301627"/>
            <a:ext cx="7786926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Once booked, users receive a confirmation email with reservation details.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251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Payment Processing</a:t>
            </a:r>
            <a:endParaRPr lang="en-US" sz="4650" dirty="0"/>
          </a:p>
        </p:txBody>
      </p:sp>
      <p:sp>
        <p:nvSpPr>
          <p:cNvPr id="3" name="Shape 1"/>
          <p:cNvSpPr/>
          <p:nvPr/>
        </p:nvSpPr>
        <p:spPr>
          <a:xfrm>
            <a:off x="793790" y="2250400"/>
            <a:ext cx="2173724" cy="1324689"/>
          </a:xfrm>
          <a:prstGeom prst="roundRect">
            <a:avLst>
              <a:gd name="adj" fmla="val 719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28224" y="2685931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477214"/>
            <a:ext cx="336434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Secure Payment Gateway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3194328" y="2985373"/>
            <a:ext cx="769286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will use a secure payment gateway to process transactions.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9850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3688437"/>
            <a:ext cx="4347567" cy="1687592"/>
          </a:xfrm>
          <a:prstGeom prst="roundRect">
            <a:avLst>
              <a:gd name="adj" fmla="val 564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28224" y="4305419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15251"/>
            <a:ext cx="357973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Multiple Payment Options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5368171" y="4423410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choose from various payment methods, including credit cards, debit cards, and mobile wallets.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60789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89377"/>
            <a:ext cx="6521410" cy="1687592"/>
          </a:xfrm>
          <a:prstGeom prst="roundRect">
            <a:avLst>
              <a:gd name="adj" fmla="val 5645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28224" y="6106358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716191"/>
            <a:ext cx="358652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Transaction Confirmation</a:t>
            </a:r>
            <a:endParaRPr lang="en-US" sz="2300" dirty="0"/>
          </a:p>
        </p:txBody>
      </p:sp>
      <p:sp>
        <p:nvSpPr>
          <p:cNvPr id="16" name="Text 14"/>
          <p:cNvSpPr/>
          <p:nvPr/>
        </p:nvSpPr>
        <p:spPr>
          <a:xfrm>
            <a:off x="7542014" y="6224349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receive real-time confirmation of their successful payment.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14388"/>
            <a:ext cx="693836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Reservation Management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605111" y="1898809"/>
            <a:ext cx="30480" cy="5516404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39387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1539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43913" y="2230398"/>
            <a:ext cx="152876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800" dirty="0"/>
          </a:p>
        </p:txBody>
      </p:sp>
      <p:sp>
        <p:nvSpPr>
          <p:cNvPr id="8" name="Text 5"/>
          <p:cNvSpPr/>
          <p:nvPr/>
        </p:nvSpPr>
        <p:spPr>
          <a:xfrm>
            <a:off x="7867888" y="212562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Reservation Viewing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7867888" y="263378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view their reservation details, including flight information and seat selection.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30827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06836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9029" y="4144804"/>
            <a:ext cx="202525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800" dirty="0"/>
          </a:p>
        </p:txBody>
      </p:sp>
      <p:sp>
        <p:nvSpPr>
          <p:cNvPr id="13" name="Text 10"/>
          <p:cNvSpPr/>
          <p:nvPr/>
        </p:nvSpPr>
        <p:spPr>
          <a:xfrm>
            <a:off x="7867888" y="4040029"/>
            <a:ext cx="34755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Reservation Modification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7867888" y="454818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modify their reservations if needed, subject to availability and fees.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22268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2D4E5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9827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19267" y="6059210"/>
            <a:ext cx="20216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800" dirty="0"/>
          </a:p>
        </p:txBody>
      </p:sp>
      <p:sp>
        <p:nvSpPr>
          <p:cNvPr id="18" name="Text 15"/>
          <p:cNvSpPr/>
          <p:nvPr/>
        </p:nvSpPr>
        <p:spPr>
          <a:xfrm>
            <a:off x="7867888" y="5954435"/>
            <a:ext cx="3430667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Reservation Cancellation</a:t>
            </a:r>
            <a:endParaRPr lang="en-US" sz="2300" dirty="0"/>
          </a:p>
        </p:txBody>
      </p:sp>
      <p:sp>
        <p:nvSpPr>
          <p:cNvPr id="19" name="Text 16"/>
          <p:cNvSpPr/>
          <p:nvPr/>
        </p:nvSpPr>
        <p:spPr>
          <a:xfrm>
            <a:off x="7867888" y="646259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Users can cancel their reservations, and receive refunds based on cancellation policies.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27735"/>
            <a:ext cx="719792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Storage and Retrieval</a:t>
            </a:r>
            <a:endParaRPr lang="en-US" sz="4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25623"/>
            <a:ext cx="2152055" cy="168759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713" y="2961680"/>
            <a:ext cx="12132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35243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Database Design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5357217" y="2860596"/>
            <a:ext cx="825257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will use a relational database to store and manage reservation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26312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69888"/>
            <a:ext cx="4304109" cy="168759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3949" y="4486870"/>
            <a:ext cx="16073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09670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Security</a:t>
            </a:r>
            <a:endParaRPr lang="en-US" sz="2300" dirty="0"/>
          </a:p>
        </p:txBody>
      </p:sp>
      <p:sp>
        <p:nvSpPr>
          <p:cNvPr id="11" name="Text 7"/>
          <p:cNvSpPr/>
          <p:nvPr/>
        </p:nvSpPr>
        <p:spPr>
          <a:xfrm>
            <a:off x="6433304" y="4604861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will be encrypted and protected with strong security measures.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70577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2D4E5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614154"/>
            <a:ext cx="6456164" cy="168759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4068" y="6231136"/>
            <a:ext cx="16049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40968"/>
            <a:ext cx="3599378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Data Backup and Recovery</a:t>
            </a:r>
            <a:endParaRPr lang="en-US" sz="2300" dirty="0"/>
          </a:p>
        </p:txBody>
      </p:sp>
      <p:sp>
        <p:nvSpPr>
          <p:cNvPr id="16" name="Text 11"/>
          <p:cNvSpPr/>
          <p:nvPr/>
        </p:nvSpPr>
        <p:spPr>
          <a:xfrm>
            <a:off x="7509272" y="6349127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Regular backups will be implemented to ensure data integrity and availability.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5342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2950" y="3237190"/>
            <a:ext cx="9785985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Conclusion and Future Enhancements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4252079"/>
            <a:ext cx="1061323" cy="169818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22646" y="4464248"/>
            <a:ext cx="2786182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System Benefits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122646" y="4939784"/>
            <a:ext cx="11764804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offers a streamlined and convenient experience for users.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50" y="5950268"/>
            <a:ext cx="1061323" cy="169818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22646" y="6162437"/>
            <a:ext cx="2822853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Enhancements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122646" y="6637973"/>
            <a:ext cx="11764804" cy="339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plan to add features like real-time flight tracking and personalized recommendations.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73152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8990" y="3391138"/>
            <a:ext cx="572762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850"/>
              </a:lnSpc>
              <a:buNone/>
            </a:pP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8108990" y="4475559"/>
            <a:ext cx="57276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2024-12-02T08:24:31Z</dcterms:created>
  <dcterms:modified xsi:type="dcterms:W3CDTF">2024-12-02T08:24:31Z</dcterms:modified>
</cp:coreProperties>
</file>